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1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D6157B-262D-474C-A5A2-F070F2C7D3AF}"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DAD5B-3223-47E0-8D09-0026BF1ED598}" type="slidenum">
              <a:rPr lang="en-US" smtClean="0"/>
              <a:t>‹#›</a:t>
            </a:fld>
            <a:endParaRPr lang="en-US"/>
          </a:p>
        </p:txBody>
      </p:sp>
    </p:spTree>
    <p:extLst>
      <p:ext uri="{BB962C8B-B14F-4D97-AF65-F5344CB8AC3E}">
        <p14:creationId xmlns:p14="http://schemas.microsoft.com/office/powerpoint/2010/main" val="212624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6157B-262D-474C-A5A2-F070F2C7D3AF}"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DAD5B-3223-47E0-8D09-0026BF1ED598}" type="slidenum">
              <a:rPr lang="en-US" smtClean="0"/>
              <a:t>‹#›</a:t>
            </a:fld>
            <a:endParaRPr lang="en-US"/>
          </a:p>
        </p:txBody>
      </p:sp>
    </p:spTree>
    <p:extLst>
      <p:ext uri="{BB962C8B-B14F-4D97-AF65-F5344CB8AC3E}">
        <p14:creationId xmlns:p14="http://schemas.microsoft.com/office/powerpoint/2010/main" val="330784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6157B-262D-474C-A5A2-F070F2C7D3AF}"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DAD5B-3223-47E0-8D09-0026BF1ED598}" type="slidenum">
              <a:rPr lang="en-US" smtClean="0"/>
              <a:t>‹#›</a:t>
            </a:fld>
            <a:endParaRPr lang="en-US"/>
          </a:p>
        </p:txBody>
      </p:sp>
    </p:spTree>
    <p:extLst>
      <p:ext uri="{BB962C8B-B14F-4D97-AF65-F5344CB8AC3E}">
        <p14:creationId xmlns:p14="http://schemas.microsoft.com/office/powerpoint/2010/main" val="326359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6157B-262D-474C-A5A2-F070F2C7D3AF}"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DAD5B-3223-47E0-8D09-0026BF1ED598}" type="slidenum">
              <a:rPr lang="en-US" smtClean="0"/>
              <a:t>‹#›</a:t>
            </a:fld>
            <a:endParaRPr lang="en-US"/>
          </a:p>
        </p:txBody>
      </p:sp>
    </p:spTree>
    <p:extLst>
      <p:ext uri="{BB962C8B-B14F-4D97-AF65-F5344CB8AC3E}">
        <p14:creationId xmlns:p14="http://schemas.microsoft.com/office/powerpoint/2010/main" val="342459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D6157B-262D-474C-A5A2-F070F2C7D3AF}"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DAD5B-3223-47E0-8D09-0026BF1ED598}" type="slidenum">
              <a:rPr lang="en-US" smtClean="0"/>
              <a:t>‹#›</a:t>
            </a:fld>
            <a:endParaRPr lang="en-US"/>
          </a:p>
        </p:txBody>
      </p:sp>
    </p:spTree>
    <p:extLst>
      <p:ext uri="{BB962C8B-B14F-4D97-AF65-F5344CB8AC3E}">
        <p14:creationId xmlns:p14="http://schemas.microsoft.com/office/powerpoint/2010/main" val="142423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D6157B-262D-474C-A5A2-F070F2C7D3AF}"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DAD5B-3223-47E0-8D09-0026BF1ED598}" type="slidenum">
              <a:rPr lang="en-US" smtClean="0"/>
              <a:t>‹#›</a:t>
            </a:fld>
            <a:endParaRPr lang="en-US"/>
          </a:p>
        </p:txBody>
      </p:sp>
    </p:spTree>
    <p:extLst>
      <p:ext uri="{BB962C8B-B14F-4D97-AF65-F5344CB8AC3E}">
        <p14:creationId xmlns:p14="http://schemas.microsoft.com/office/powerpoint/2010/main" val="123878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D6157B-262D-474C-A5A2-F070F2C7D3AF}"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4DAD5B-3223-47E0-8D09-0026BF1ED598}" type="slidenum">
              <a:rPr lang="en-US" smtClean="0"/>
              <a:t>‹#›</a:t>
            </a:fld>
            <a:endParaRPr lang="en-US"/>
          </a:p>
        </p:txBody>
      </p:sp>
    </p:spTree>
    <p:extLst>
      <p:ext uri="{BB962C8B-B14F-4D97-AF65-F5344CB8AC3E}">
        <p14:creationId xmlns:p14="http://schemas.microsoft.com/office/powerpoint/2010/main" val="2524003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D6157B-262D-474C-A5A2-F070F2C7D3AF}"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4DAD5B-3223-47E0-8D09-0026BF1ED598}" type="slidenum">
              <a:rPr lang="en-US" smtClean="0"/>
              <a:t>‹#›</a:t>
            </a:fld>
            <a:endParaRPr lang="en-US"/>
          </a:p>
        </p:txBody>
      </p:sp>
    </p:spTree>
    <p:extLst>
      <p:ext uri="{BB962C8B-B14F-4D97-AF65-F5344CB8AC3E}">
        <p14:creationId xmlns:p14="http://schemas.microsoft.com/office/powerpoint/2010/main" val="24258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6157B-262D-474C-A5A2-F070F2C7D3AF}"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4DAD5B-3223-47E0-8D09-0026BF1ED598}" type="slidenum">
              <a:rPr lang="en-US" smtClean="0"/>
              <a:t>‹#›</a:t>
            </a:fld>
            <a:endParaRPr lang="en-US"/>
          </a:p>
        </p:txBody>
      </p:sp>
    </p:spTree>
    <p:extLst>
      <p:ext uri="{BB962C8B-B14F-4D97-AF65-F5344CB8AC3E}">
        <p14:creationId xmlns:p14="http://schemas.microsoft.com/office/powerpoint/2010/main" val="372510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D6157B-262D-474C-A5A2-F070F2C7D3AF}"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DAD5B-3223-47E0-8D09-0026BF1ED598}" type="slidenum">
              <a:rPr lang="en-US" smtClean="0"/>
              <a:t>‹#›</a:t>
            </a:fld>
            <a:endParaRPr lang="en-US"/>
          </a:p>
        </p:txBody>
      </p:sp>
    </p:spTree>
    <p:extLst>
      <p:ext uri="{BB962C8B-B14F-4D97-AF65-F5344CB8AC3E}">
        <p14:creationId xmlns:p14="http://schemas.microsoft.com/office/powerpoint/2010/main" val="256210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D6157B-262D-474C-A5A2-F070F2C7D3AF}"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DAD5B-3223-47E0-8D09-0026BF1ED598}" type="slidenum">
              <a:rPr lang="en-US" smtClean="0"/>
              <a:t>‹#›</a:t>
            </a:fld>
            <a:endParaRPr lang="en-US"/>
          </a:p>
        </p:txBody>
      </p:sp>
    </p:spTree>
    <p:extLst>
      <p:ext uri="{BB962C8B-B14F-4D97-AF65-F5344CB8AC3E}">
        <p14:creationId xmlns:p14="http://schemas.microsoft.com/office/powerpoint/2010/main" val="310047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6157B-262D-474C-A5A2-F070F2C7D3A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DAD5B-3223-47E0-8D09-0026BF1ED598}" type="slidenum">
              <a:rPr lang="en-US" smtClean="0"/>
              <a:t>‹#›</a:t>
            </a:fld>
            <a:endParaRPr lang="en-US"/>
          </a:p>
        </p:txBody>
      </p:sp>
    </p:spTree>
    <p:extLst>
      <p:ext uri="{BB962C8B-B14F-4D97-AF65-F5344CB8AC3E}">
        <p14:creationId xmlns:p14="http://schemas.microsoft.com/office/powerpoint/2010/main" val="157817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3D_MLG_COMMSTRAT@usmc.mi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5218" y="2193098"/>
            <a:ext cx="8420668"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Bahnschrift Light" panose="020B0502040204020203" pitchFamily="34" charset="0"/>
              </a:rPr>
              <a:t>Please fill out this template with as much correct information as possible. Our graphic specialists will copy the exact wording into the final product, so please ensure this template says exactly what you need it to say</a:t>
            </a:r>
            <a:r>
              <a:rPr lang="en-US" sz="2000" dirty="0" smtClean="0">
                <a:latin typeface="Bahnschrift Light" panose="020B0502040204020203" pitchFamily="34" charset="0"/>
              </a:rPr>
              <a:t>.</a:t>
            </a:r>
            <a:endParaRPr lang="en-US" sz="2000" dirty="0">
              <a:latin typeface="Bahnschrift Light" panose="020B0502040204020203" pitchFamily="34" charset="0"/>
            </a:endParaRPr>
          </a:p>
          <a:p>
            <a:pPr marL="342900" indent="-342900">
              <a:buFont typeface="Arial" panose="020B0604020202020204" pitchFamily="34" charset="0"/>
              <a:buChar char="•"/>
            </a:pPr>
            <a:r>
              <a:rPr lang="en-US" sz="2000" dirty="0">
                <a:latin typeface="Bahnschrift Light" panose="020B0502040204020203" pitchFamily="34" charset="0"/>
              </a:rPr>
              <a:t>When emailing this template to </a:t>
            </a:r>
            <a:r>
              <a:rPr lang="en-US" sz="2000" dirty="0">
                <a:latin typeface="Bahnschrift Light" panose="020B0502040204020203" pitchFamily="34" charset="0"/>
                <a:hlinkClick r:id="rId2"/>
              </a:rPr>
              <a:t>3D_MLG_COMMSTRAT@usmc.mil</a:t>
            </a:r>
            <a:r>
              <a:rPr lang="en-US" sz="2000" dirty="0">
                <a:latin typeface="Bahnschrift Light" panose="020B0502040204020203" pitchFamily="34" charset="0"/>
              </a:rPr>
              <a:t>, please be sure to attach this PowerPoint file, and any </a:t>
            </a:r>
            <a:r>
              <a:rPr lang="en-US" sz="2000" dirty="0" smtClean="0">
                <a:latin typeface="Bahnschrift Light" panose="020B0502040204020203" pitchFamily="34" charset="0"/>
              </a:rPr>
              <a:t>additional images you need added that are outside of what COMMSTRAT would normally keep on file.</a:t>
            </a:r>
            <a:endParaRPr lang="en-US" sz="2000" dirty="0">
              <a:latin typeface="Bahnschrift Light" panose="020B0502040204020203" pitchFamily="34" charset="0"/>
            </a:endParaRPr>
          </a:p>
          <a:p>
            <a:pPr marL="342900" indent="-342900">
              <a:buFont typeface="Arial" panose="020B0604020202020204" pitchFamily="34" charset="0"/>
              <a:buChar char="•"/>
            </a:pPr>
            <a:r>
              <a:rPr lang="en-US" sz="2000" dirty="0" smtClean="0">
                <a:latin typeface="Bahnschrift Light" panose="020B0502040204020203" pitchFamily="34" charset="0"/>
              </a:rPr>
              <a:t>Any </a:t>
            </a:r>
            <a:r>
              <a:rPr lang="en-US" sz="2000" dirty="0" smtClean="0">
                <a:latin typeface="Bahnschrift Light" panose="020B0502040204020203" pitchFamily="34" charset="0"/>
              </a:rPr>
              <a:t>requests for Kanji will be accommodated, </a:t>
            </a:r>
            <a:r>
              <a:rPr lang="en-US" sz="2000" dirty="0" smtClean="0">
                <a:latin typeface="Bahnschrift Light" panose="020B0502040204020203" pitchFamily="34" charset="0"/>
              </a:rPr>
              <a:t>however the </a:t>
            </a:r>
            <a:r>
              <a:rPr lang="en-US" sz="2000" dirty="0" smtClean="0">
                <a:latin typeface="Bahnschrift Light" panose="020B0502040204020203" pitchFamily="34" charset="0"/>
              </a:rPr>
              <a:t>requestor must provide their own translation. COMMSTRAT does not have any translation capabilities.</a:t>
            </a:r>
            <a:endParaRPr lang="en-US" sz="2000" dirty="0">
              <a:latin typeface="Bahnschrift Light" panose="020B0502040204020203" pitchFamily="34" charset="0"/>
            </a:endParaRPr>
          </a:p>
        </p:txBody>
      </p:sp>
      <p:sp>
        <p:nvSpPr>
          <p:cNvPr id="3" name="Title 1"/>
          <p:cNvSpPr>
            <a:spLocks noGrp="1"/>
          </p:cNvSpPr>
          <p:nvPr>
            <p:ph type="title"/>
          </p:nvPr>
        </p:nvSpPr>
        <p:spPr>
          <a:xfrm>
            <a:off x="2112202" y="675378"/>
            <a:ext cx="7886700" cy="1325563"/>
          </a:xfrm>
        </p:spPr>
        <p:txBody>
          <a:bodyPr>
            <a:noAutofit/>
          </a:bodyPr>
          <a:lstStyle/>
          <a:p>
            <a:pPr algn="ctr"/>
            <a:r>
              <a:rPr lang="en-US" sz="4800" dirty="0" smtClean="0">
                <a:latin typeface="Bahnschrift SemiBold Condensed" panose="020B0502040204020203" pitchFamily="34" charset="0"/>
              </a:rPr>
              <a:t>3D MLG </a:t>
            </a:r>
            <a:r>
              <a:rPr lang="en-US" sz="4800" dirty="0" smtClean="0">
                <a:latin typeface="Bahnschrift SemiBold Condensed" panose="020B0502040204020203" pitchFamily="34" charset="0"/>
              </a:rPr>
              <a:t>BUSINESS CARD</a:t>
            </a:r>
            <a:br>
              <a:rPr lang="en-US" sz="4800" dirty="0" smtClean="0">
                <a:latin typeface="Bahnschrift SemiBold Condensed" panose="020B0502040204020203" pitchFamily="34" charset="0"/>
              </a:rPr>
            </a:br>
            <a:r>
              <a:rPr lang="en-US" sz="4800" dirty="0" smtClean="0">
                <a:latin typeface="Bahnschrift SemiBold Condensed" panose="020B0502040204020203" pitchFamily="34" charset="0"/>
              </a:rPr>
              <a:t>TEMPLATE</a:t>
            </a:r>
            <a:endParaRPr lang="en-US" sz="4800" dirty="0">
              <a:latin typeface="Bahnschrift SemiBold Condensed" panose="020B0502040204020203" pitchFamily="34" charset="0"/>
            </a:endParaRPr>
          </a:p>
        </p:txBody>
      </p:sp>
    </p:spTree>
    <p:extLst>
      <p:ext uri="{BB962C8B-B14F-4D97-AF65-F5344CB8AC3E}">
        <p14:creationId xmlns:p14="http://schemas.microsoft.com/office/powerpoint/2010/main" val="420425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6929" y="2358525"/>
            <a:ext cx="6356555" cy="2308324"/>
          </a:xfrm>
          <a:prstGeom prst="rect">
            <a:avLst/>
          </a:prstGeom>
          <a:noFill/>
        </p:spPr>
        <p:txBody>
          <a:bodyPr wrap="square" rtlCol="0">
            <a:spAutoFit/>
          </a:bodyPr>
          <a:lstStyle/>
          <a:p>
            <a:pPr algn="ctr"/>
            <a:r>
              <a:rPr lang="en-US" sz="3600" b="1" dirty="0" err="1" smtClean="0"/>
              <a:t>FirstName</a:t>
            </a:r>
            <a:r>
              <a:rPr lang="en-US" sz="3600" b="1" dirty="0" smtClean="0"/>
              <a:t> </a:t>
            </a:r>
            <a:r>
              <a:rPr lang="en-US" sz="3600" b="1" dirty="0" err="1" smtClean="0"/>
              <a:t>LastName</a:t>
            </a:r>
            <a:endParaRPr lang="en-US" sz="3600" b="1" dirty="0" smtClean="0"/>
          </a:p>
          <a:p>
            <a:pPr algn="ctr"/>
            <a:r>
              <a:rPr lang="en-US" sz="3600" dirty="0" smtClean="0"/>
              <a:t>Rank, USMC</a:t>
            </a:r>
          </a:p>
          <a:p>
            <a:pPr algn="ctr"/>
            <a:r>
              <a:rPr lang="en-US" sz="3600" dirty="0" smtClean="0"/>
              <a:t>Unit Name</a:t>
            </a:r>
          </a:p>
          <a:p>
            <a:pPr algn="ctr"/>
            <a:r>
              <a:rPr lang="en-US" sz="3600" dirty="0" smtClean="0"/>
              <a:t>Billet Title</a:t>
            </a:r>
            <a:endParaRPr lang="en-US" sz="3600" dirty="0"/>
          </a:p>
        </p:txBody>
      </p:sp>
      <p:sp>
        <p:nvSpPr>
          <p:cNvPr id="5" name="TextBox 4"/>
          <p:cNvSpPr txBox="1"/>
          <p:nvPr/>
        </p:nvSpPr>
        <p:spPr>
          <a:xfrm>
            <a:off x="442452" y="5279923"/>
            <a:ext cx="5279922" cy="1200329"/>
          </a:xfrm>
          <a:prstGeom prst="rect">
            <a:avLst/>
          </a:prstGeom>
          <a:noFill/>
        </p:spPr>
        <p:txBody>
          <a:bodyPr wrap="square" rtlCol="0">
            <a:spAutoFit/>
          </a:bodyPr>
          <a:lstStyle/>
          <a:p>
            <a:r>
              <a:rPr lang="en-US" sz="2400" dirty="0" smtClean="0"/>
              <a:t>Unit Address Line 1</a:t>
            </a:r>
          </a:p>
          <a:p>
            <a:r>
              <a:rPr lang="en-US" sz="2400" dirty="0" smtClean="0"/>
              <a:t>Unit Address Line 2</a:t>
            </a:r>
          </a:p>
          <a:p>
            <a:r>
              <a:rPr lang="en-US" sz="2400" dirty="0" smtClean="0"/>
              <a:t>Email: firstname.lastname@usmc.mil</a:t>
            </a:r>
            <a:endParaRPr lang="en-US" sz="2400" dirty="0"/>
          </a:p>
        </p:txBody>
      </p:sp>
      <p:sp>
        <p:nvSpPr>
          <p:cNvPr id="6" name="TextBox 5"/>
          <p:cNvSpPr txBox="1"/>
          <p:nvPr/>
        </p:nvSpPr>
        <p:spPr>
          <a:xfrm>
            <a:off x="8524568" y="5649255"/>
            <a:ext cx="3215148" cy="830997"/>
          </a:xfrm>
          <a:prstGeom prst="rect">
            <a:avLst/>
          </a:prstGeom>
          <a:noFill/>
        </p:spPr>
        <p:txBody>
          <a:bodyPr wrap="square" rtlCol="0">
            <a:spAutoFit/>
          </a:bodyPr>
          <a:lstStyle/>
          <a:p>
            <a:pPr algn="r"/>
            <a:r>
              <a:rPr lang="en-US" sz="2400" dirty="0" smtClean="0"/>
              <a:t>DSN: 123-456-7890</a:t>
            </a:r>
          </a:p>
          <a:p>
            <a:pPr algn="r"/>
            <a:r>
              <a:rPr lang="en-US" sz="2400" dirty="0" smtClean="0"/>
              <a:t>BB: 080-1234-5678</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4671" y="566529"/>
            <a:ext cx="2335696" cy="233569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849" y="566529"/>
            <a:ext cx="2277892" cy="2335696"/>
          </a:xfrm>
          <a:prstGeom prst="rect">
            <a:avLst/>
          </a:prstGeom>
        </p:spPr>
      </p:pic>
    </p:spTree>
    <p:extLst>
      <p:ext uri="{BB962C8B-B14F-4D97-AF65-F5344CB8AC3E}">
        <p14:creationId xmlns:p14="http://schemas.microsoft.com/office/powerpoint/2010/main" val="4107492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2441215A3D07479D50EEE987DD563F" ma:contentTypeVersion="8" ma:contentTypeDescription="Create a new document." ma:contentTypeScope="" ma:versionID="04550a93b274d3c473d981b59caedbc3">
  <xsd:schema xmlns:xsd="http://www.w3.org/2001/XMLSchema" xmlns:xs="http://www.w3.org/2001/XMLSchema" xmlns:p="http://schemas.microsoft.com/office/2006/metadata/properties" xmlns:ns2="6536c221-b895-42c2-b4a7-25335d53823a" targetNamespace="http://schemas.microsoft.com/office/2006/metadata/properties" ma:root="true" ma:fieldsID="470c44116f24047fb57cf9ad7796c784" ns2:_="">
    <xsd:import namespace="6536c221-b895-42c2-b4a7-25335d538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36c221-b895-42c2-b4a7-25335d538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4D8A07-24C9-498A-AAA7-C4855CC694D4}">
  <ds:schemaRefs>
    <ds:schemaRef ds:uri="06db5e7c-be50-482e-a4f7-c81b6acd4c95"/>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7c89b9cb-872b-40bd-b040-715804032bdb"/>
    <ds:schemaRef ds:uri="http://www.w3.org/XML/1998/namespace"/>
    <ds:schemaRef ds:uri="http://purl.org/dc/dcmitype/"/>
  </ds:schemaRefs>
</ds:datastoreItem>
</file>

<file path=customXml/itemProps2.xml><?xml version="1.0" encoding="utf-8"?>
<ds:datastoreItem xmlns:ds="http://schemas.openxmlformats.org/officeDocument/2006/customXml" ds:itemID="{C0303950-5692-440C-B3DB-B4A4F6CE20B6}">
  <ds:schemaRefs>
    <ds:schemaRef ds:uri="http://schemas.microsoft.com/sharepoint/v3/contenttype/forms"/>
  </ds:schemaRefs>
</ds:datastoreItem>
</file>

<file path=customXml/itemProps3.xml><?xml version="1.0" encoding="utf-8"?>
<ds:datastoreItem xmlns:ds="http://schemas.openxmlformats.org/officeDocument/2006/customXml" ds:itemID="{28E8FD4B-103D-4632-A882-68AB4C1400E8}"/>
</file>

<file path=docProps/app.xml><?xml version="1.0" encoding="utf-8"?>
<Properties xmlns="http://schemas.openxmlformats.org/officeDocument/2006/extended-properties" xmlns:vt="http://schemas.openxmlformats.org/officeDocument/2006/docPropsVTypes">
  <TotalTime>7</TotalTime>
  <Words>132</Words>
  <Application>Microsoft Office PowerPoint</Application>
  <PresentationFormat>Widescreen</PresentationFormat>
  <Paragraphs>13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Bahnschrift Light</vt:lpstr>
      <vt:lpstr>Bahnschrift SemiBold Condensed</vt:lpstr>
      <vt:lpstr>Calibri</vt:lpstr>
      <vt:lpstr>Calibri Light</vt:lpstr>
      <vt:lpstr>Office Theme</vt:lpstr>
      <vt:lpstr>3D MLG BUSINESS CARD TEMPLATE</vt:lpstr>
      <vt:lpstr>PowerPoint Presentation</vt:lpstr>
    </vt:vector>
  </TitlesOfParts>
  <Company>The United States Marine Corps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Lamb WO John C</dc:creator>
  <cp:lastModifiedBy>John Lamb</cp:lastModifiedBy>
  <cp:revision>4</cp:revision>
  <dcterms:created xsi:type="dcterms:W3CDTF">2022-04-14T05:40:12Z</dcterms:created>
  <dcterms:modified xsi:type="dcterms:W3CDTF">2022-05-18T04:31:32Z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0x010100612441215A3D07479D50EEE987DD563F</vt:lpwstr>
  </property>
</Properties>
</file>