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1"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7A4C0-B65E-4A89-8C20-718F603FDB81}" v="4" dt="2022-05-23T04:35:11.439"/>
    <p1510:client id="{FD5A0E13-2F16-4353-8303-CD37E7030994}" v="42" dt="2022-05-18T23:21:47.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115" d="100"/>
          <a:sy n="115" d="100"/>
        </p:scale>
        <p:origin x="146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 CWO2 John C" userId="S::john.lamb@usmc.mil::495d236d-ec54-4791-9ab8-075694ec70ea" providerId="AD" clId="Web-{FD5A0E13-2F16-4353-8303-CD37E7030994}"/>
    <pc:docChg chg="modSld">
      <pc:chgData name="Lamb CWO2 John C" userId="S::john.lamb@usmc.mil::495d236d-ec54-4791-9ab8-075694ec70ea" providerId="AD" clId="Web-{FD5A0E13-2F16-4353-8303-CD37E7030994}" dt="2022-05-18T23:21:45.210" v="36" actId="20577"/>
      <pc:docMkLst>
        <pc:docMk/>
      </pc:docMkLst>
      <pc:sldChg chg="modSp">
        <pc:chgData name="Lamb CWO2 John C" userId="S::john.lamb@usmc.mil::495d236d-ec54-4791-9ab8-075694ec70ea" providerId="AD" clId="Web-{FD5A0E13-2F16-4353-8303-CD37E7030994}" dt="2022-05-18T23:21:45.210" v="36" actId="20577"/>
        <pc:sldMkLst>
          <pc:docMk/>
          <pc:sldMk cId="2710319217" sldId="257"/>
        </pc:sldMkLst>
        <pc:spChg chg="mod">
          <ac:chgData name="Lamb CWO2 John C" userId="S::john.lamb@usmc.mil::495d236d-ec54-4791-9ab8-075694ec70ea" providerId="AD" clId="Web-{FD5A0E13-2F16-4353-8303-CD37E7030994}" dt="2022-05-18T23:21:45.210" v="36" actId="20577"/>
          <ac:spMkLst>
            <pc:docMk/>
            <pc:sldMk cId="2710319217" sldId="257"/>
            <ac:spMk id="3" creationId="{00000000-0000-0000-0000-000000000000}"/>
          </ac:spMkLst>
        </pc:spChg>
      </pc:sldChg>
    </pc:docChg>
  </pc:docChgLst>
  <pc:docChgLst>
    <pc:chgData name="Lamb CWO2 John C" userId="S::john.lamb@usmc.mil::495d236d-ec54-4791-9ab8-075694ec70ea" providerId="AD" clId="Web-{0597A4C0-B65E-4A89-8C20-718F603FDB81}"/>
    <pc:docChg chg="addSld delSld">
      <pc:chgData name="Lamb CWO2 John C" userId="S::john.lamb@usmc.mil::495d236d-ec54-4791-9ab8-075694ec70ea" providerId="AD" clId="Web-{0597A4C0-B65E-4A89-8C20-718F603FDB81}" dt="2022-05-23T04:35:11.439" v="3"/>
      <pc:docMkLst>
        <pc:docMk/>
      </pc:docMkLst>
      <pc:sldChg chg="del">
        <pc:chgData name="Lamb CWO2 John C" userId="S::john.lamb@usmc.mil::495d236d-ec54-4791-9ab8-075694ec70ea" providerId="AD" clId="Web-{0597A4C0-B65E-4A89-8C20-718F603FDB81}" dt="2022-05-23T04:35:11.439" v="3"/>
        <pc:sldMkLst>
          <pc:docMk/>
          <pc:sldMk cId="1092352007" sldId="258"/>
        </pc:sldMkLst>
      </pc:sldChg>
      <pc:sldChg chg="add del replId">
        <pc:chgData name="Lamb CWO2 John C" userId="S::john.lamb@usmc.mil::495d236d-ec54-4791-9ab8-075694ec70ea" providerId="AD" clId="Web-{0597A4C0-B65E-4A89-8C20-718F603FDB81}" dt="2022-05-23T04:35:11.439" v="2"/>
        <pc:sldMkLst>
          <pc:docMk/>
          <pc:sldMk cId="43203266" sldId="260"/>
        </pc:sldMkLst>
      </pc:sldChg>
      <pc:sldChg chg="add replId">
        <pc:chgData name="Lamb CWO2 John C" userId="S::john.lamb@usmc.mil::495d236d-ec54-4791-9ab8-075694ec70ea" providerId="AD" clId="Web-{0597A4C0-B65E-4A89-8C20-718F603FDB81}" dt="2022-05-23T04:34:57.189" v="1"/>
        <pc:sldMkLst>
          <pc:docMk/>
          <pc:sldMk cId="4165230453"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ED020A-D415-4B88-91FF-60AFA9243CF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385002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D020A-D415-4B88-91FF-60AFA9243CF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59185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D020A-D415-4B88-91FF-60AFA9243CF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410305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D020A-D415-4B88-91FF-60AFA9243CF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251885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ED020A-D415-4B88-91FF-60AFA9243CF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232281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ED020A-D415-4B88-91FF-60AFA9243CF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412232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D020A-D415-4B88-91FF-60AFA9243CF8}"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91789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ED020A-D415-4B88-91FF-60AFA9243CF8}"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4717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D020A-D415-4B88-91FF-60AFA9243CF8}"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7176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ED020A-D415-4B88-91FF-60AFA9243CF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50529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ED020A-D415-4B88-91FF-60AFA9243CF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641DB-9EBE-4402-AEBF-CDF6ABEA8BBB}" type="slidenum">
              <a:rPr lang="en-US" smtClean="0"/>
              <a:t>‹#›</a:t>
            </a:fld>
            <a:endParaRPr lang="en-US"/>
          </a:p>
        </p:txBody>
      </p:sp>
    </p:spTree>
    <p:extLst>
      <p:ext uri="{BB962C8B-B14F-4D97-AF65-F5344CB8AC3E}">
        <p14:creationId xmlns:p14="http://schemas.microsoft.com/office/powerpoint/2010/main" val="131524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D020A-D415-4B88-91FF-60AFA9243CF8}" type="datetimeFigureOut">
              <a:rPr lang="en-US" smtClean="0"/>
              <a:t>5/22/2022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641DB-9EBE-4402-AEBF-CDF6ABEA8BBB}" type="slidenum">
              <a:rPr lang="en-US" smtClean="0"/>
              <a:t>‹#›</a:t>
            </a:fld>
            <a:endParaRPr lang="en-US"/>
          </a:p>
        </p:txBody>
      </p:sp>
    </p:spTree>
    <p:extLst>
      <p:ext uri="{BB962C8B-B14F-4D97-AF65-F5344CB8AC3E}">
        <p14:creationId xmlns:p14="http://schemas.microsoft.com/office/powerpoint/2010/main" val="1003740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3D_MLG_COMMSTRAT@usmc.m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hnschrift SemiBold Condensed" panose="020B0502040204020203" pitchFamily="34" charset="0"/>
              </a:rPr>
              <a:t>3D MLG BILLET PLACARDS</a:t>
            </a:r>
            <a:br>
              <a:rPr lang="en-US" dirty="0">
                <a:latin typeface="Bahnschrift SemiBold Condensed" panose="020B0502040204020203" pitchFamily="34" charset="0"/>
              </a:rPr>
            </a:br>
            <a:r>
              <a:rPr lang="en-US" dirty="0">
                <a:latin typeface="Bahnschrift SemiBold Condensed" panose="020B0502040204020203" pitchFamily="34" charset="0"/>
              </a:rPr>
              <a:t>TEMPLATE</a:t>
            </a:r>
          </a:p>
        </p:txBody>
      </p:sp>
      <p:sp>
        <p:nvSpPr>
          <p:cNvPr id="3" name="Content Placeholder 2"/>
          <p:cNvSpPr>
            <a:spLocks noGrp="1"/>
          </p:cNvSpPr>
          <p:nvPr>
            <p:ph idx="1"/>
          </p:nvPr>
        </p:nvSpPr>
        <p:spPr>
          <a:xfrm>
            <a:off x="628650" y="1825625"/>
            <a:ext cx="7725715" cy="4351338"/>
          </a:xfrm>
        </p:spPr>
        <p:txBody>
          <a:bodyPr vert="horz" lIns="91440" tIns="45720" rIns="91440" bIns="45720" rtlCol="0" anchor="t">
            <a:normAutofit lnSpcReduction="10000"/>
          </a:bodyPr>
          <a:lstStyle/>
          <a:p>
            <a:r>
              <a:rPr lang="en-US" sz="2000" dirty="0">
                <a:latin typeface="Bahnschrift Light" panose="020B0502040204020203" pitchFamily="34" charset="0"/>
              </a:rPr>
              <a:t>Please fill out this template with as much correct information as possible. Our graphic specialists will copy the exact wording into the final product, so please ensure this template says exactly what you need it to say.</a:t>
            </a:r>
          </a:p>
          <a:p>
            <a:r>
              <a:rPr lang="en-US" sz="2000" dirty="0">
                <a:latin typeface="Bahnschrift Light" panose="020B0502040204020203" pitchFamily="34" charset="0"/>
              </a:rPr>
              <a:t>Please email this template to </a:t>
            </a:r>
            <a:r>
              <a:rPr lang="en-US" sz="2000" dirty="0">
                <a:latin typeface="Bahnschrift Light" panose="020B0502040204020203" pitchFamily="34" charset="0"/>
                <a:hlinkClick r:id="rId2"/>
              </a:rPr>
              <a:t>3D_MLG_COMMSTRAT@usmc.mil</a:t>
            </a:r>
            <a:r>
              <a:rPr lang="en-US" sz="2000" dirty="0">
                <a:latin typeface="Bahnschrift Light" panose="020B0502040204020203" pitchFamily="34" charset="0"/>
              </a:rPr>
              <a:t> once it is complete. Also, please specify whether you need the placards on foam board or laminated (we will NOT do both).</a:t>
            </a:r>
          </a:p>
          <a:p>
            <a:r>
              <a:rPr lang="en-US" sz="2000" dirty="0">
                <a:latin typeface="Bahnschrift Light"/>
              </a:rPr>
              <a:t>Duplicate the template slides with the required information for all the placards that are needed.</a:t>
            </a:r>
          </a:p>
          <a:p>
            <a:r>
              <a:rPr lang="en-US" sz="2000" dirty="0">
                <a:latin typeface="Bahnschrift Light" panose="020B0502040204020203" pitchFamily="34" charset="0"/>
              </a:rPr>
              <a:t>If you need only one type of placard (red/gold or black/white) please delete the slide you do not need. We will create billet placards for exactly what is sent back to us.</a:t>
            </a:r>
          </a:p>
          <a:p>
            <a:r>
              <a:rPr lang="en-US" sz="2000" dirty="0">
                <a:latin typeface="Bahnschrift Light"/>
              </a:rPr>
              <a:t>BILLETS ONLY. We will NOT create placards with names/ranks except for commanders and senior enlisted advisors (CG, CO, XO, Sgt Maj, or 1</a:t>
            </a:r>
            <a:r>
              <a:rPr lang="en-US" sz="2000" baseline="30000" dirty="0">
                <a:latin typeface="Bahnschrift Light"/>
              </a:rPr>
              <a:t>st</a:t>
            </a:r>
            <a:r>
              <a:rPr lang="en-US" sz="2000" dirty="0">
                <a:latin typeface="Bahnschrift Light"/>
              </a:rPr>
              <a:t> Sgt).</a:t>
            </a:r>
          </a:p>
        </p:txBody>
      </p:sp>
    </p:spTree>
    <p:extLst>
      <p:ext uri="{BB962C8B-B14F-4D97-AF65-F5344CB8AC3E}">
        <p14:creationId xmlns:p14="http://schemas.microsoft.com/office/powerpoint/2010/main" val="271031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981" y="2312504"/>
            <a:ext cx="7103165" cy="2093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36981" y="2897761"/>
            <a:ext cx="7103165" cy="923330"/>
          </a:xfrm>
          <a:prstGeom prst="rect">
            <a:avLst/>
          </a:prstGeom>
          <a:noFill/>
        </p:spPr>
        <p:txBody>
          <a:bodyPr wrap="square" rtlCol="0" anchor="ctr">
            <a:spAutoFit/>
          </a:bodyPr>
          <a:lstStyle/>
          <a:p>
            <a:pPr algn="ctr"/>
            <a:r>
              <a:rPr lang="en-US" sz="5400" dirty="0">
                <a:solidFill>
                  <a:srgbClr val="FFFF00"/>
                </a:solidFill>
                <a:latin typeface="Impact" panose="020B0806030902050204" pitchFamily="34" charset="0"/>
              </a:rPr>
              <a:t>INSERT TEXT HERE</a:t>
            </a:r>
          </a:p>
        </p:txBody>
      </p:sp>
      <p:sp>
        <p:nvSpPr>
          <p:cNvPr id="4" name="TextBox 3"/>
          <p:cNvSpPr txBox="1"/>
          <p:nvPr/>
        </p:nvSpPr>
        <p:spPr>
          <a:xfrm>
            <a:off x="3197084" y="1835210"/>
            <a:ext cx="2782957" cy="369332"/>
          </a:xfrm>
          <a:prstGeom prst="rect">
            <a:avLst/>
          </a:prstGeom>
          <a:noFill/>
        </p:spPr>
        <p:txBody>
          <a:bodyPr wrap="square" rtlCol="0">
            <a:spAutoFit/>
          </a:bodyPr>
          <a:lstStyle/>
          <a:p>
            <a:pPr algn="ctr"/>
            <a:r>
              <a:rPr lang="en-US" dirty="0">
                <a:latin typeface="Bahnschrift Light" panose="020B0502040204020203" pitchFamily="34" charset="0"/>
              </a:rPr>
              <a:t>10 INCHES WIDE</a:t>
            </a:r>
          </a:p>
        </p:txBody>
      </p:sp>
      <p:sp>
        <p:nvSpPr>
          <p:cNvPr id="5" name="TextBox 4"/>
          <p:cNvSpPr txBox="1"/>
          <p:nvPr/>
        </p:nvSpPr>
        <p:spPr>
          <a:xfrm rot="16200000">
            <a:off x="-599663" y="3174759"/>
            <a:ext cx="2782957" cy="369332"/>
          </a:xfrm>
          <a:prstGeom prst="rect">
            <a:avLst/>
          </a:prstGeom>
          <a:noFill/>
        </p:spPr>
        <p:txBody>
          <a:bodyPr wrap="square" rtlCol="0">
            <a:spAutoFit/>
          </a:bodyPr>
          <a:lstStyle/>
          <a:p>
            <a:pPr algn="ctr"/>
            <a:r>
              <a:rPr lang="en-US" dirty="0">
                <a:latin typeface="Bahnschrift Light" panose="020B0502040204020203" pitchFamily="34" charset="0"/>
              </a:rPr>
              <a:t>3 INCHES TALL</a:t>
            </a:r>
          </a:p>
        </p:txBody>
      </p:sp>
    </p:spTree>
    <p:extLst>
      <p:ext uri="{BB962C8B-B14F-4D97-AF65-F5344CB8AC3E}">
        <p14:creationId xmlns:p14="http://schemas.microsoft.com/office/powerpoint/2010/main" val="416523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981" y="2312504"/>
            <a:ext cx="7103165" cy="20938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36981" y="2943927"/>
            <a:ext cx="7103165" cy="830997"/>
          </a:xfrm>
          <a:prstGeom prst="rect">
            <a:avLst/>
          </a:prstGeom>
          <a:noFill/>
        </p:spPr>
        <p:txBody>
          <a:bodyPr wrap="square" rtlCol="0" anchor="ctr">
            <a:spAutoFit/>
          </a:bodyPr>
          <a:lstStyle/>
          <a:p>
            <a:pPr algn="ctr"/>
            <a:r>
              <a:rPr lang="en-US" sz="4800" dirty="0">
                <a:latin typeface="Impact" panose="020B0806030902050204" pitchFamily="34" charset="0"/>
              </a:rPr>
              <a:t>INSERT TEXT HERE</a:t>
            </a:r>
          </a:p>
        </p:txBody>
      </p:sp>
      <p:sp>
        <p:nvSpPr>
          <p:cNvPr id="4" name="TextBox 3"/>
          <p:cNvSpPr txBox="1"/>
          <p:nvPr/>
        </p:nvSpPr>
        <p:spPr>
          <a:xfrm>
            <a:off x="3197084" y="1835210"/>
            <a:ext cx="2782957" cy="369332"/>
          </a:xfrm>
          <a:prstGeom prst="rect">
            <a:avLst/>
          </a:prstGeom>
          <a:noFill/>
        </p:spPr>
        <p:txBody>
          <a:bodyPr wrap="square" rtlCol="0">
            <a:spAutoFit/>
          </a:bodyPr>
          <a:lstStyle/>
          <a:p>
            <a:pPr algn="ctr"/>
            <a:r>
              <a:rPr lang="en-US" dirty="0">
                <a:latin typeface="Bahnschrift Light" panose="020B0502040204020203" pitchFamily="34" charset="0"/>
              </a:rPr>
              <a:t>10 INCHES WIDE</a:t>
            </a:r>
          </a:p>
        </p:txBody>
      </p:sp>
      <p:sp>
        <p:nvSpPr>
          <p:cNvPr id="5" name="TextBox 4"/>
          <p:cNvSpPr txBox="1"/>
          <p:nvPr/>
        </p:nvSpPr>
        <p:spPr>
          <a:xfrm rot="16200000">
            <a:off x="-599663" y="3174759"/>
            <a:ext cx="2782957" cy="369332"/>
          </a:xfrm>
          <a:prstGeom prst="rect">
            <a:avLst/>
          </a:prstGeom>
          <a:noFill/>
        </p:spPr>
        <p:txBody>
          <a:bodyPr wrap="square" rtlCol="0">
            <a:spAutoFit/>
          </a:bodyPr>
          <a:lstStyle/>
          <a:p>
            <a:pPr algn="ctr"/>
            <a:r>
              <a:rPr lang="en-US" dirty="0">
                <a:latin typeface="Bahnschrift Light" panose="020B0502040204020203" pitchFamily="34" charset="0"/>
              </a:rPr>
              <a:t>3 INCHES TALL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036" y="2953577"/>
            <a:ext cx="811695" cy="81169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836" y="2963229"/>
            <a:ext cx="811695" cy="811695"/>
          </a:xfrm>
          <a:prstGeom prst="rect">
            <a:avLst/>
          </a:prstGeom>
        </p:spPr>
      </p:pic>
      <p:sp>
        <p:nvSpPr>
          <p:cNvPr id="10" name="TextBox 9"/>
          <p:cNvSpPr txBox="1"/>
          <p:nvPr/>
        </p:nvSpPr>
        <p:spPr>
          <a:xfrm>
            <a:off x="2870747" y="4568170"/>
            <a:ext cx="3435629" cy="307777"/>
          </a:xfrm>
          <a:prstGeom prst="rect">
            <a:avLst/>
          </a:prstGeom>
          <a:noFill/>
        </p:spPr>
        <p:txBody>
          <a:bodyPr wrap="square" rtlCol="0">
            <a:spAutoFit/>
          </a:bodyPr>
          <a:lstStyle/>
          <a:p>
            <a:pPr algn="ctr"/>
            <a:r>
              <a:rPr lang="en-US" sz="1400" dirty="0">
                <a:latin typeface="Bahnschrift Light" panose="020B0502040204020203" pitchFamily="34" charset="0"/>
              </a:rPr>
              <a:t>* ADJUST LOGOS AS NEEDED</a:t>
            </a:r>
          </a:p>
        </p:txBody>
      </p:sp>
    </p:spTree>
    <p:extLst>
      <p:ext uri="{BB962C8B-B14F-4D97-AF65-F5344CB8AC3E}">
        <p14:creationId xmlns:p14="http://schemas.microsoft.com/office/powerpoint/2010/main" val="780567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70ca6a-f9d3-47cf-b7e6-2d5135a6ce0b" xsi:nil="true"/>
    <lcf76f155ced4ddcb4097134ff3c332f xmlns="6536c221-b895-42c2-b4a7-25335d5382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2441215A3D07479D50EEE987DD563F" ma:contentTypeVersion="13" ma:contentTypeDescription="Create a new document." ma:contentTypeScope="" ma:versionID="a8246b3d2f50a2fc98d2c28f60e6da0b">
  <xsd:schema xmlns:xsd="http://www.w3.org/2001/XMLSchema" xmlns:xs="http://www.w3.org/2001/XMLSchema" xmlns:p="http://schemas.microsoft.com/office/2006/metadata/properties" xmlns:ns2="6536c221-b895-42c2-b4a7-25335d53823a" xmlns:ns3="2870ca6a-f9d3-47cf-b7e6-2d5135a6ce0b" targetNamespace="http://schemas.microsoft.com/office/2006/metadata/properties" ma:root="true" ma:fieldsID="5bfdc97c264b511857976bab61d96c55" ns2:_="" ns3:_="">
    <xsd:import namespace="6536c221-b895-42c2-b4a7-25335d53823a"/>
    <xsd:import namespace="2870ca6a-f9d3-47cf-b7e6-2d5135a6ce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6c221-b895-42c2-b4a7-25335d538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70ca6a-f9d3-47cf-b7e6-2d5135a6ce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0e46031-ed40-4c0b-afda-d54ccd090e77}" ma:internalName="TaxCatchAll" ma:showField="CatchAllData" ma:web="2870ca6a-f9d3-47cf-b7e6-2d5135a6ce0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4A9BB-910F-4B72-BB98-9D687C567B82}">
  <ds:schemaRefs>
    <ds:schemaRef ds:uri="06db5e7c-be50-482e-a4f7-c81b6acd4c95"/>
    <ds:schemaRef ds:uri="7c89b9cb-872b-40bd-b040-715804032bdb"/>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F0E620C-08E6-42DB-9961-F4CD99DD055F}"/>
</file>

<file path=customXml/itemProps3.xml><?xml version="1.0" encoding="utf-8"?>
<ds:datastoreItem xmlns:ds="http://schemas.openxmlformats.org/officeDocument/2006/customXml" ds:itemID="{E624CFE1-F36D-47A3-99D7-8D4F5084F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182</Words>
  <Application>Microsoft Office PowerPoint</Application>
  <PresentationFormat>On-screen Show (4:3)</PresentationFormat>
  <Paragraphs>13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3D MLG BILLET PLACARDS TEMPLATE</vt:lpstr>
      <vt:lpstr>PowerPoint Presentation</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MLG CHANGE OF COMMAND  PROGRAM TEMPLATE</dc:title>
  <dc:creator>Lamb WO John C</dc:creator>
  <cp:lastModifiedBy>John Lamb</cp:lastModifiedBy>
  <cp:revision>18</cp:revision>
  <dcterms:created xsi:type="dcterms:W3CDTF">2022-05-18T04:32:37Z</dcterms:created>
  <dcterms:modified xsi:type="dcterms:W3CDTF">2022-05-23T04:35:14Z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0x010100612441215A3D07479D50EEE987DD563F</vt:lpwstr>
  </property>
</Properties>
</file>